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12"/>
  </p:notesMasterIdLst>
  <p:sldIdLst>
    <p:sldId id="290" r:id="rId2"/>
    <p:sldId id="277" r:id="rId3"/>
    <p:sldId id="287" r:id="rId4"/>
    <p:sldId id="288" r:id="rId5"/>
    <p:sldId id="289" r:id="rId6"/>
    <p:sldId id="291" r:id="rId7"/>
    <p:sldId id="292" r:id="rId8"/>
    <p:sldId id="293" r:id="rId9"/>
    <p:sldId id="294" r:id="rId10"/>
    <p:sldId id="295" r:id="rId11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616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A89D-B6C6-4703-BA70-AD82D2B7C7FE}" type="datetimeFigureOut">
              <a:rPr lang="en-MY" smtClean="0"/>
              <a:t>4/7/2018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F893-E256-4920-BF7E-EF2C2680F6D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4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5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6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7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8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9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10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/>
              <a:t>4/7/2018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36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/>
              <a:t>4/7/2018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6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/>
              <a:t>4/7/2018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8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/>
              <a:t>4/7/2018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92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/>
              <a:t>4/7/2018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7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/>
              <a:t>4/7/2018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/>
              <a:t>4/7/2018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6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/>
              <a:t>4/7/2018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5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/>
              <a:t>4/7/2018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10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/>
              <a:t>4/7/2018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407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/>
              <a:t>4/7/2018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51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/>
              <a:t>4/7/2018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4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6192" y="578780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6014" y="5649309"/>
            <a:ext cx="10542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Date</a:t>
            </a:r>
          </a:p>
          <a:p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Time</a:t>
            </a:r>
          </a:p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Venue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906" y="5787809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HAK ANDA &amp; KUASA POLIS</a:t>
            </a:r>
            <a:endParaRPr lang="en-MY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MY" sz="2800" b="1" dirty="0">
                <a:latin typeface="Cambria" panose="02040503050406030204" pitchFamily="18" charset="0"/>
                <a:ea typeface="Cambria" panose="02040503050406030204" pitchFamily="18" charset="0"/>
              </a:rPr>
              <a:t>Oleh Unit </a:t>
            </a:r>
            <a:r>
              <a:rPr lang="en-MY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MY" sz="2800" b="1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MY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endParaRPr lang="en-MY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9702" y="5654724"/>
            <a:ext cx="52653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		: 02 July 2018</a:t>
            </a:r>
          </a:p>
          <a:p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		: 8:30 am</a:t>
            </a:r>
          </a:p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		: HQ KSSB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2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10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254696" y="260648"/>
            <a:ext cx="5603449" cy="701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KAD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KUASA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POLIS</a:t>
            </a:r>
            <a:b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49" y="1570075"/>
            <a:ext cx="4640383" cy="278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0" y="4310093"/>
            <a:ext cx="5603449" cy="701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16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KAD</a:t>
            </a:r>
            <a:r>
              <a:rPr lang="en-MY" altLang="en-US" sz="16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16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KUASA</a:t>
            </a:r>
            <a:r>
              <a:rPr lang="en-MY" altLang="en-US" sz="16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POLIS </a:t>
            </a:r>
            <a:r>
              <a:rPr lang="en-MY" altLang="en-US" sz="16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ANGGOTA</a:t>
            </a:r>
            <a:r>
              <a:rPr lang="en-MY" altLang="en-US" sz="16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16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BAWAHAN</a:t>
            </a:r>
            <a:br>
              <a:rPr lang="en-MY" altLang="en-US" sz="16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16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60461" y="4945842"/>
            <a:ext cx="5688632" cy="17235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6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TERIMA</a:t>
            </a:r>
            <a:r>
              <a:rPr lang="en-MY" altLang="en-US" sz="6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6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KASIH</a:t>
            </a:r>
            <a:br>
              <a:rPr lang="en-MY" altLang="en-US" sz="96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96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5999" y="4354306"/>
            <a:ext cx="5603449" cy="701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16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KAD</a:t>
            </a:r>
            <a:r>
              <a:rPr lang="en-MY" altLang="en-US" sz="16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16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KUASA</a:t>
            </a:r>
            <a:r>
              <a:rPr lang="en-MY" altLang="en-US" sz="16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POLIS </a:t>
            </a:r>
            <a:r>
              <a:rPr lang="en-MY" altLang="en-US" sz="16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PEGAWAI</a:t>
            </a:r>
            <a:br>
              <a:rPr lang="en-MY" altLang="en-US" sz="16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16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6" y="1228519"/>
            <a:ext cx="4768850" cy="31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95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TITLE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Content</a:t>
            </a: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31825" lvl="1" indent="-631825" algn="just">
              <a:buFont typeface="Wingdings" panose="05000000000000000000" pitchFamily="2" charset="2"/>
              <a:buChar char="q"/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23018" y="253211"/>
            <a:ext cx="3420888" cy="5858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PENDAHULUAN</a:t>
            </a:r>
            <a:br>
              <a:rPr lang="en-MY" altLang="en-US" sz="28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38" y="1503396"/>
            <a:ext cx="2783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2400" b="1" dirty="0">
                <a:latin typeface="Cambria" panose="02040503050406030204" pitchFamily="18" charset="0"/>
                <a:ea typeface="Cambria" panose="02040503050406030204" pitchFamily="18" charset="0"/>
              </a:rPr>
              <a:t>APA </a:t>
            </a:r>
            <a:r>
              <a:rPr lang="en-MY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BILA</a:t>
            </a:r>
            <a:r>
              <a:rPr lang="en-MY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r>
              <a:rPr lang="en-MY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MY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DITANGKAP</a:t>
            </a:r>
            <a:r>
              <a:rPr lang="en-MY" sz="2400" b="1" dirty="0">
                <a:latin typeface="Cambria" panose="02040503050406030204" pitchFamily="18" charset="0"/>
                <a:ea typeface="Cambria" panose="02040503050406030204" pitchFamily="18" charset="0"/>
              </a:rPr>
              <a:t> POLIS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3531" y="1206679"/>
            <a:ext cx="5183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r>
              <a:rPr lang="en-MY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MY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Seorang</a:t>
            </a:r>
            <a:r>
              <a:rPr lang="en-MY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Diri</a:t>
            </a:r>
            <a:r>
              <a:rPr lang="en-MY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Hubungi</a:t>
            </a:r>
            <a:r>
              <a:rPr lang="en-MY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91" y="1766494"/>
            <a:ext cx="64103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37856" y="220986"/>
            <a:ext cx="5603449" cy="9173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TANYA:</a:t>
            </a:r>
          </a:p>
          <a:p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n-MY" altLang="en-US" sz="2000" b="1" dirty="0" err="1"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b="1" dirty="0" err="1">
                <a:latin typeface="Cambria" panose="02040503050406030204" pitchFamily="18" charset="0"/>
                <a:cs typeface="Arial" panose="020B0604020202020204" pitchFamily="34" charset="0"/>
              </a:rPr>
              <a:t>balai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 mana </a:t>
            </a:r>
            <a:r>
              <a:rPr lang="en-MY" altLang="en-US" sz="2000" b="1" dirty="0" err="1">
                <a:latin typeface="Cambria" panose="02040503050406030204" pitchFamily="18" charset="0"/>
                <a:cs typeface="Arial" panose="020B0604020202020204" pitchFamily="34" charset="0"/>
              </a:rPr>
              <a:t>encik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b="1" dirty="0" err="1">
                <a:latin typeface="Cambria" panose="02040503050406030204" pitchFamily="18" charset="0"/>
                <a:cs typeface="Arial" panose="020B0604020202020204" pitchFamily="34" charset="0"/>
              </a:rPr>
              <a:t>hendak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b="1" dirty="0" err="1">
                <a:latin typeface="Cambria" panose="02040503050406030204" pitchFamily="18" charset="0"/>
                <a:cs typeface="Arial" panose="020B0604020202020204" pitchFamily="34" charset="0"/>
              </a:rPr>
              <a:t>membawa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b="1" dirty="0" err="1">
                <a:latin typeface="Cambria" panose="02040503050406030204" pitchFamily="18" charset="0"/>
                <a:cs typeface="Arial" panose="020B0604020202020204" pitchFamily="34" charset="0"/>
              </a:rPr>
              <a:t>saya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”</a:t>
            </a:r>
            <a:b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68150" y="3185328"/>
            <a:ext cx="5603449" cy="9173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ditahan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lokap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melebihi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24 jam.</a:t>
            </a:r>
            <a:b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4202" y="1557823"/>
            <a:ext cx="5603449" cy="1284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berhak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panggilan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keluarga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peguam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rakan-rakan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b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94274" y="4890050"/>
            <a:ext cx="5603449" cy="1284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orang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ditahan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dijamin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di</a:t>
            </a:r>
          </a:p>
          <a:p>
            <a:pPr algn="l"/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Bawah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seksyen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28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kanun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endParaRPr lang="en-MY" alt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Jenayah</a:t>
            </a:r>
            <a:b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792" y="1210362"/>
            <a:ext cx="30003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38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4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0001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54939" y="210392"/>
            <a:ext cx="3420888" cy="5858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PERINTAH</a:t>
            </a:r>
            <a:r>
              <a:rPr lang="en-MY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REMAN</a:t>
            </a:r>
            <a:br>
              <a:rPr lang="en-MY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9512" y="1340768"/>
            <a:ext cx="6438081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Sekiranya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polis </a:t>
            </a:r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ingin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menahan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daripada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24 jam, </a:t>
            </a:r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mendapat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perintah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reman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daripada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latin typeface="Cambria" panose="02040503050406030204" pitchFamily="18" charset="0"/>
                <a:cs typeface="Arial" panose="020B0604020202020204" pitchFamily="34" charset="0"/>
              </a:rPr>
              <a:t>Majistret</a:t>
            </a: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br>
              <a:rPr lang="en-MY" altLang="en-US" sz="28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28" y="3124094"/>
            <a:ext cx="5887409" cy="373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4" y="1156928"/>
            <a:ext cx="47148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5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1065857"/>
            <a:ext cx="481965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5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91143" y="78621"/>
            <a:ext cx="5112568" cy="9173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DIPUKUL</a:t>
            </a:r>
            <a:r>
              <a:rPr lang="en-MY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MY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DIUGUT</a:t>
            </a:r>
            <a:r>
              <a:rPr lang="en-MY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MY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TAHANAN</a:t>
            </a:r>
            <a:r>
              <a:rPr lang="en-MY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POLIS</a:t>
            </a:r>
            <a:br>
              <a:rPr lang="en-MY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88621" y="3956379"/>
            <a:ext cx="8640960" cy="23301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√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Minta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keluarga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peguam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buat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laporan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polis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endParaRPr lang="en-MY" alt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MY" alt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√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Memberitahu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Majistret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endParaRPr lang="en-MY" alt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MY" alt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√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Buat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laporan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polis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aduan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	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Tatatertib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Polis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selepas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dilepaskan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en-MY" altLang="en-US" sz="24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0499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6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326236" y="83974"/>
            <a:ext cx="5112568" cy="9173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SOAL</a:t>
            </a:r>
            <a:r>
              <a:rPr lang="en-MY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SIASAT</a:t>
            </a:r>
            <a:r>
              <a:rPr lang="en-MY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OLEH</a:t>
            </a:r>
            <a:r>
              <a:rPr lang="en-MY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POLIS</a:t>
            </a:r>
          </a:p>
          <a:p>
            <a:r>
              <a:rPr lang="en-MY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SELEPAS</a:t>
            </a:r>
            <a:r>
              <a:rPr lang="en-MY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DITAHAN</a:t>
            </a:r>
            <a:br>
              <a:rPr lang="en-MY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1264993"/>
            <a:ext cx="581857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60" y="1333688"/>
            <a:ext cx="4762500" cy="67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4" y="2286000"/>
            <a:ext cx="61531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47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7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9511" y="351415"/>
            <a:ext cx="5603449" cy="9173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DITAHAN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SEKIRANYA</a:t>
            </a:r>
            <a:b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6703" y="1327705"/>
            <a:ext cx="8748306" cy="26961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Polis kata : “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Awak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ditahan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/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ditangkap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!”</a:t>
            </a:r>
          </a:p>
          <a:p>
            <a:pPr algn="l"/>
            <a:endParaRPr lang="en-MY" altLang="en-US" sz="20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Polis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membenarkan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meninggalkan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digari</a:t>
            </a:r>
            <a:endParaRPr lang="en-MY" altLang="en-US" sz="20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MY" altLang="en-US" sz="20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ditahan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berlepas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anggan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mematuhi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arahan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beliau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balai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polis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lain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dirty="0" err="1">
                <a:latin typeface="Cambria" panose="02040503050406030204" pitchFamily="18" charset="0"/>
                <a:cs typeface="Arial" panose="020B0604020202020204" pitchFamily="34" charset="0"/>
              </a:rPr>
              <a:t>diarahkan</a:t>
            </a: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MY" altLang="en-US" sz="20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b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46461" y="3642823"/>
            <a:ext cx="8803009" cy="23575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DITAHAN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OLEH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POLIS</a:t>
            </a:r>
          </a:p>
          <a:p>
            <a:pPr algn="l"/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MESTI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TANYA: 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Mengapa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saya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ditahan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?”</a:t>
            </a:r>
          </a:p>
          <a:p>
            <a:pPr algn="l"/>
            <a:endParaRPr lang="en-MY" alt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Polis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mesti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memberitahu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sebab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ditahan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endParaRPr lang="en-MY" alt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cakap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apa-apa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lagi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b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5177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8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95" y="1652588"/>
            <a:ext cx="5819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2550" y="69413"/>
            <a:ext cx="5603449" cy="9173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DISOAL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OLEH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POLIS</a:t>
            </a:r>
          </a:p>
          <a:p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SEMASA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DIBERHENTIKAN</a:t>
            </a:r>
            <a:b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4211" y="1292548"/>
            <a:ext cx="7310968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Nama, No.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KP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Alamat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endParaRPr lang="en-MY" altLang="en-US" sz="24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MY" altLang="en-US" sz="2000" b="1" dirty="0" err="1"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 mana yang </a:t>
            </a:r>
            <a:r>
              <a:rPr lang="en-MY" altLang="en-US" sz="2000" b="1" dirty="0" err="1">
                <a:latin typeface="Cambria" panose="02040503050406030204" pitchFamily="18" charset="0"/>
                <a:cs typeface="Arial" panose="020B0604020202020204" pitchFamily="34" charset="0"/>
              </a:rPr>
              <a:t>ternyata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b="1" dirty="0" err="1"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b="1" dirty="0" err="1">
                <a:latin typeface="Cambria" panose="02040503050406030204" pitchFamily="18" charset="0"/>
                <a:cs typeface="Arial" panose="020B0604020202020204" pitchFamily="34" charset="0"/>
              </a:rPr>
              <a:t>KP</a:t>
            </a: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b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86754" y="2772531"/>
            <a:ext cx="3681091" cy="36412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MY" altLang="en-US" sz="3200" dirty="0" err="1">
                <a:latin typeface="Cambria" panose="02040503050406030204" pitchFamily="18" charset="0"/>
                <a:cs typeface="Arial" panose="020B0604020202020204" pitchFamily="34" charset="0"/>
              </a:rPr>
              <a:t>Seandainya</a:t>
            </a:r>
            <a:r>
              <a:rPr lang="en-MY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3200" dirty="0" err="1">
                <a:latin typeface="Cambria" panose="02040503050406030204" pitchFamily="18" charset="0"/>
                <a:cs typeface="Arial" panose="020B0604020202020204" pitchFamily="34" charset="0"/>
              </a:rPr>
              <a:t>ditanya</a:t>
            </a:r>
            <a:r>
              <a:rPr lang="en-MY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3200" dirty="0" err="1">
                <a:latin typeface="Cambria" panose="02040503050406030204" pitchFamily="18" charset="0"/>
                <a:cs typeface="Arial" panose="020B0604020202020204" pitchFamily="34" charset="0"/>
              </a:rPr>
              <a:t>soalan-soalan</a:t>
            </a:r>
            <a:r>
              <a:rPr lang="en-MY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 lain, </a:t>
            </a:r>
            <a:r>
              <a:rPr lang="en-MY" altLang="en-US" sz="3200" dirty="0" err="1">
                <a:latin typeface="Cambria" panose="02040503050406030204" pitchFamily="18" charset="0"/>
                <a:cs typeface="Arial" panose="020B0604020202020204" pitchFamily="34" charset="0"/>
              </a:rPr>
              <a:t>anda</a:t>
            </a:r>
            <a:r>
              <a:rPr lang="en-MY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3200" dirty="0" err="1"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MY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3200" dirty="0" err="1">
                <a:latin typeface="Cambria" panose="02040503050406030204" pitchFamily="18" charset="0"/>
                <a:cs typeface="Arial" panose="020B0604020202020204" pitchFamily="34" charset="0"/>
              </a:rPr>
              <a:t>bertanya</a:t>
            </a:r>
            <a:r>
              <a:rPr lang="en-MY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, “</a:t>
            </a:r>
            <a:r>
              <a:rPr lang="en-MY" altLang="en-US" sz="3200" dirty="0" err="1">
                <a:latin typeface="Cambria" panose="02040503050406030204" pitchFamily="18" charset="0"/>
                <a:cs typeface="Arial" panose="020B0604020202020204" pitchFamily="34" charset="0"/>
              </a:rPr>
              <a:t>Adakah</a:t>
            </a:r>
            <a:r>
              <a:rPr lang="en-MY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3200" dirty="0" err="1">
                <a:latin typeface="Cambria" panose="02040503050406030204" pitchFamily="18" charset="0"/>
                <a:cs typeface="Arial" panose="020B0604020202020204" pitchFamily="34" charset="0"/>
              </a:rPr>
              <a:t>saya</a:t>
            </a:r>
            <a:r>
              <a:rPr lang="en-MY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3200" dirty="0" err="1">
                <a:latin typeface="Cambria" panose="02040503050406030204" pitchFamily="18" charset="0"/>
                <a:cs typeface="Arial" panose="020B0604020202020204" pitchFamily="34" charset="0"/>
              </a:rPr>
              <a:t>ditahan</a:t>
            </a:r>
            <a:r>
              <a:rPr lang="en-MY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/ </a:t>
            </a:r>
            <a:r>
              <a:rPr lang="en-MY" altLang="en-US" sz="3200" dirty="0" err="1">
                <a:latin typeface="Cambria" panose="02040503050406030204" pitchFamily="18" charset="0"/>
                <a:cs typeface="Arial" panose="020B0604020202020204" pitchFamily="34" charset="0"/>
              </a:rPr>
              <a:t>ditangkap</a:t>
            </a:r>
            <a:r>
              <a:rPr lang="en-MY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 ?</a:t>
            </a:r>
            <a:br>
              <a:rPr lang="en-MY" altLang="en-US" sz="32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2581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990609"/>
            <a:ext cx="35337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9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11493304" y="6286010"/>
            <a:ext cx="604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9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496" y="260648"/>
            <a:ext cx="5603449" cy="7013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DIBERHENTIKAN</a:t>
            </a:r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POLIS</a:t>
            </a:r>
            <a:b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60201" y="1709415"/>
            <a:ext cx="5424680" cy="846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Tanya Polis </a:t>
            </a:r>
            <a:r>
              <a:rPr lang="en-MY" altLang="en-US" sz="2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tenteng</a:t>
            </a:r>
            <a:r>
              <a:rPr lang="en-MY" altLang="en-US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Kad</a:t>
            </a:r>
            <a:r>
              <a:rPr lang="en-MY" altLang="en-US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Kuasa</a:t>
            </a:r>
            <a:r>
              <a:rPr lang="en-MY" altLang="en-US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Polis</a:t>
            </a:r>
          </a:p>
          <a:p>
            <a:r>
              <a:rPr lang="en-MY" alt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“Encik, </a:t>
            </a:r>
            <a:r>
              <a:rPr lang="en-MY" altLang="en-US" sz="20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MY" alt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saya</a:t>
            </a:r>
            <a:r>
              <a:rPr lang="en-MY" alt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lihat</a:t>
            </a:r>
            <a:r>
              <a:rPr lang="en-MY" alt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kad</a:t>
            </a:r>
            <a:r>
              <a:rPr lang="en-MY" alt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0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kuasa</a:t>
            </a:r>
            <a:r>
              <a:rPr lang="en-MY" alt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?”</a:t>
            </a:r>
            <a:b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5999" y="2859416"/>
            <a:ext cx="5424681" cy="30243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√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Ambil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perhatian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nombor</a:t>
            </a:r>
            <a:endParaRPr lang="en-MY" alt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anggota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polis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pada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Kad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Kuasa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Polis.</a:t>
            </a:r>
          </a:p>
          <a:p>
            <a:endParaRPr lang="en-MY" alt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MY" alt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√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Ambil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perhatian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nombor</a:t>
            </a:r>
            <a:endParaRPr lang="en-MY" alt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Pendaftaran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pada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ketera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peronda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motosikal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kenderaan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polis </a:t>
            </a:r>
            <a:r>
              <a:rPr lang="en-MY" altLang="en-US" sz="2400" b="1" dirty="0" err="1"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b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2104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3188</TotalTime>
  <Words>305</Words>
  <Application>Microsoft Office PowerPoint</Application>
  <PresentationFormat>Widescreen</PresentationFormat>
  <Paragraphs>83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PowerPoint Presentation</vt:lpstr>
      <vt:lpstr>  TITLE  </vt:lpstr>
      <vt:lpstr>    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lastModifiedBy>NOR AMANINA</cp:lastModifiedBy>
  <cp:revision>139</cp:revision>
  <cp:lastPrinted>2016-06-24T04:19:21Z</cp:lastPrinted>
  <dcterms:created xsi:type="dcterms:W3CDTF">2016-06-23T08:55:35Z</dcterms:created>
  <dcterms:modified xsi:type="dcterms:W3CDTF">2018-07-04T01:05:34Z</dcterms:modified>
</cp:coreProperties>
</file>